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9DC27-5746-4782-AFA2-4D7D5B48754F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86F6F-11A8-4E89-961D-9238A834D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86F6F-11A8-4E89-961D-9238A834D78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530C36-B0F3-42E3-9893-9AF2DED3C60B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D87EE2E-3CE6-4CCC-87EF-26FB75E923D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Roundup Ready Crops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Too Risky</a:t>
            </a:r>
            <a:endParaRPr lang="en-US" sz="4400" dirty="0"/>
          </a:p>
        </p:txBody>
      </p:sp>
      <p:pic>
        <p:nvPicPr>
          <p:cNvPr id="4" name="Picture 3" descr="soybeans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627108"/>
            <a:ext cx="5699760" cy="38562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Roundup Ready Crops?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Crops that have been genetically engineered to be resistant to Roundup herbicide</a:t>
            </a:r>
          </a:p>
          <a:p>
            <a:r>
              <a:rPr lang="en-US" dirty="0" smtClean="0"/>
              <a:t>Often these crops are made to create their own pesticide as well</a:t>
            </a:r>
          </a:p>
          <a:p>
            <a:r>
              <a:rPr lang="en-US" dirty="0" smtClean="0"/>
              <a:t>Corn, cotton, canola, soybean, </a:t>
            </a:r>
          </a:p>
          <a:p>
            <a:pPr>
              <a:buNone/>
            </a:pPr>
            <a:r>
              <a:rPr lang="en-US" dirty="0" smtClean="0"/>
              <a:t>flax, papaya, potatoes, squash,</a:t>
            </a:r>
          </a:p>
          <a:p>
            <a:pPr>
              <a:buNone/>
            </a:pPr>
            <a:r>
              <a:rPr lang="en-US" dirty="0" smtClean="0"/>
              <a:t>sugar beets, red-hearted chicory,</a:t>
            </a:r>
          </a:p>
          <a:p>
            <a:pPr>
              <a:buNone/>
            </a:pPr>
            <a:r>
              <a:rPr lang="en-US" dirty="0" smtClean="0"/>
              <a:t>alfalfa, and tomatoes </a:t>
            </a:r>
            <a:endParaRPr lang="en-US" dirty="0"/>
          </a:p>
        </p:txBody>
      </p:sp>
      <p:pic>
        <p:nvPicPr>
          <p:cNvPr id="5" name="Picture 4" descr="roundu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3505200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500" dirty="0" smtClean="0"/>
              <a:t>How are they made?</a:t>
            </a:r>
            <a:endParaRPr lang="en-U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Recombinant DNA Technology</a:t>
            </a:r>
          </a:p>
          <a:p>
            <a:r>
              <a:rPr lang="en-US" dirty="0" smtClean="0"/>
              <a:t>Polymerase Chain Reaction is used to replicate DNA on a large scale - http://www.youtube.com/watch?v=2KoLnIwoZKU</a:t>
            </a:r>
          </a:p>
          <a:p>
            <a:r>
              <a:rPr lang="en-US" dirty="0" smtClean="0"/>
              <a:t>Restriction </a:t>
            </a:r>
            <a:r>
              <a:rPr lang="en-US" dirty="0" err="1" smtClean="0"/>
              <a:t>endonuclease</a:t>
            </a:r>
            <a:r>
              <a:rPr lang="en-US" dirty="0" smtClean="0"/>
              <a:t> - an enzyme that cuts strands of DNA at a specific point</a:t>
            </a:r>
          </a:p>
          <a:p>
            <a:r>
              <a:rPr lang="en-US" dirty="0" smtClean="0"/>
              <a:t>Gene is inserted into a virus</a:t>
            </a:r>
          </a:p>
          <a:p>
            <a:r>
              <a:rPr lang="en-US" dirty="0" smtClean="0"/>
              <a:t>Part of the virus that causes harm is cut out</a:t>
            </a:r>
          </a:p>
          <a:p>
            <a:r>
              <a:rPr lang="en-US" dirty="0" smtClean="0"/>
              <a:t>Genes enter targets genome through harmless virus</a:t>
            </a:r>
          </a:p>
          <a:p>
            <a:r>
              <a:rPr lang="en-US" dirty="0" smtClean="0"/>
              <a:t>http://www.youtube.com/watch?v=LSBnoGZoAHs&amp;feature=related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Who created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Monsanto made GE crops commercially available in 1996</a:t>
            </a:r>
          </a:p>
          <a:p>
            <a:r>
              <a:rPr lang="en-US" dirty="0" smtClean="0"/>
              <a:t>Agent Orange</a:t>
            </a:r>
          </a:p>
          <a:p>
            <a:r>
              <a:rPr lang="en-US" dirty="0" smtClean="0"/>
              <a:t>Pollution in Anniston, Alabama</a:t>
            </a:r>
          </a:p>
          <a:p>
            <a:r>
              <a:rPr lang="en-US" dirty="0" smtClean="0"/>
              <a:t>Dumping of toxic waste in the UK</a:t>
            </a:r>
          </a:p>
          <a:p>
            <a:r>
              <a:rPr lang="en-US" dirty="0" smtClean="0"/>
              <a:t>Patents on seeds</a:t>
            </a:r>
          </a:p>
          <a:p>
            <a:r>
              <a:rPr lang="en-US" dirty="0" smtClean="0"/>
              <a:t>Patent lawsuits against farmers</a:t>
            </a:r>
          </a:p>
          <a:p>
            <a:r>
              <a:rPr lang="en-US" dirty="0" smtClean="0"/>
              <a:t>Banning of GE crops</a:t>
            </a:r>
          </a:p>
          <a:p>
            <a:r>
              <a:rPr lang="en-US" dirty="0" smtClean="0"/>
              <a:t>Bribing of Indonesian officials </a:t>
            </a:r>
          </a:p>
          <a:p>
            <a:r>
              <a:rPr lang="en-US" dirty="0" smtClean="0"/>
              <a:t>USDA lets Monsanto approve its own crops</a:t>
            </a:r>
          </a:p>
          <a:p>
            <a:r>
              <a:rPr lang="en-US" dirty="0" smtClean="0"/>
              <a:t>False Advertising</a:t>
            </a:r>
          </a:p>
          <a:p>
            <a:r>
              <a:rPr lang="en-US" dirty="0" smtClean="0"/>
              <a:t>Lobbying</a:t>
            </a:r>
          </a:p>
          <a:p>
            <a:r>
              <a:rPr lang="en-US" dirty="0" smtClean="0"/>
              <a:t>Monsanto in bed with FDA and EPA?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Claimed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Increased yields and crop productivity</a:t>
            </a:r>
          </a:p>
          <a:p>
            <a:r>
              <a:rPr lang="en-US" dirty="0" smtClean="0"/>
              <a:t>Improved protection from disease and insects, drought and heat</a:t>
            </a:r>
          </a:p>
          <a:p>
            <a:r>
              <a:rPr lang="en-US" dirty="0" smtClean="0"/>
              <a:t>Reduced costs for farmers</a:t>
            </a:r>
          </a:p>
          <a:p>
            <a:r>
              <a:rPr lang="en-US" dirty="0" smtClean="0"/>
              <a:t>Better food quality and taste</a:t>
            </a:r>
          </a:p>
          <a:p>
            <a:r>
              <a:rPr lang="en-US" dirty="0" smtClean="0"/>
              <a:t>Making crops grow faster</a:t>
            </a:r>
          </a:p>
          <a:p>
            <a:r>
              <a:rPr lang="en-US" dirty="0" smtClean="0"/>
              <a:t>Efficiency</a:t>
            </a:r>
          </a:p>
          <a:p>
            <a:r>
              <a:rPr lang="en-US" dirty="0" smtClean="0"/>
              <a:t>Conservation of soil fertility, energy, and natural resources</a:t>
            </a:r>
          </a:p>
          <a:p>
            <a:r>
              <a:rPr lang="en-US" dirty="0" smtClean="0"/>
              <a:t>Reduced greenhouse gases and use of toxic herbicides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Negative effects of transgenic crops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Super-weeds</a:t>
            </a:r>
          </a:p>
          <a:p>
            <a:r>
              <a:rPr lang="en-US" dirty="0" smtClean="0"/>
              <a:t>Super-pests</a:t>
            </a:r>
          </a:p>
          <a:p>
            <a:r>
              <a:rPr lang="en-US" dirty="0" smtClean="0"/>
              <a:t>Loss of biodiversity</a:t>
            </a:r>
          </a:p>
          <a:p>
            <a:r>
              <a:rPr lang="en-US" dirty="0" smtClean="0"/>
              <a:t>Bacterial infections</a:t>
            </a:r>
          </a:p>
          <a:p>
            <a:r>
              <a:rPr lang="en-US" dirty="0" smtClean="0"/>
              <a:t>Lower yields</a:t>
            </a:r>
          </a:p>
          <a:p>
            <a:r>
              <a:rPr lang="en-US" dirty="0" smtClean="0"/>
              <a:t>Unknown risks</a:t>
            </a:r>
            <a:endParaRPr lang="en-US" dirty="0"/>
          </a:p>
        </p:txBody>
      </p:sp>
      <p:pic>
        <p:nvPicPr>
          <p:cNvPr id="4" name="Picture 3" descr="waterhem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981200"/>
            <a:ext cx="3524250" cy="4699000"/>
          </a:xfrm>
          <a:prstGeom prst="rect">
            <a:avLst/>
          </a:prstGeom>
        </p:spPr>
      </p:pic>
      <p:pic>
        <p:nvPicPr>
          <p:cNvPr id="5" name="Picture 4" descr="1014055_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4876800"/>
            <a:ext cx="3022600" cy="18276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enough is known since independent and objective studies are restricted due to patent laws</a:t>
            </a:r>
          </a:p>
          <a:p>
            <a:r>
              <a:rPr lang="en-US" dirty="0" smtClean="0"/>
              <a:t>We have seen some negative effects </a:t>
            </a:r>
          </a:p>
          <a:p>
            <a:r>
              <a:rPr lang="en-US" dirty="0" smtClean="0"/>
              <a:t>We have seen that Monsanto can’t be trusted</a:t>
            </a:r>
          </a:p>
          <a:p>
            <a:r>
              <a:rPr lang="en-US" dirty="0" smtClean="0"/>
              <a:t>We must see if the benefits outweigh the risks</a:t>
            </a:r>
          </a:p>
          <a:p>
            <a:r>
              <a:rPr lang="en-US" dirty="0" smtClean="0"/>
              <a:t>Until more independent, objective and reliable research comes out, we should stop using Roundup Ready crops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http://www.youtube.com/watch?v=1H9WZGKQeYg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say no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685800"/>
            <a:ext cx="1372190" cy="1390650"/>
          </a:xfrm>
          <a:prstGeom prst="rect">
            <a:avLst/>
          </a:prstGeom>
        </p:spPr>
      </p:pic>
      <p:pic>
        <p:nvPicPr>
          <p:cNvPr id="5" name="Picture 4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05400" y="762000"/>
            <a:ext cx="1600200" cy="1198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745</TotalTime>
  <Words>312</Words>
  <Application>Microsoft Office PowerPoint</Application>
  <PresentationFormat>On-screen Show (4:3)</PresentationFormat>
  <Paragraphs>54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Roundup Ready Crops</vt:lpstr>
      <vt:lpstr>What are Roundup Ready Crops?</vt:lpstr>
      <vt:lpstr>How are they made?</vt:lpstr>
      <vt:lpstr>Who created them?</vt:lpstr>
      <vt:lpstr>Claimed Benefits</vt:lpstr>
      <vt:lpstr>Negative effects of transgenic crops</vt:lpstr>
      <vt:lpstr>My stance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Roundup Ready Crops</dc:title>
  <dc:creator>Baphomet</dc:creator>
  <cp:lastModifiedBy>Baphomet</cp:lastModifiedBy>
  <cp:revision>43</cp:revision>
  <dcterms:created xsi:type="dcterms:W3CDTF">2011-10-19T18:57:05Z</dcterms:created>
  <dcterms:modified xsi:type="dcterms:W3CDTF">2011-10-25T21:50:50Z</dcterms:modified>
</cp:coreProperties>
</file>